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i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Киберзависимость 
</a:t>
            </a:r>
            <a:pPr algn="l" indent="0" marL="0">
              <a:lnSpc>
                <a:spcPct val="100000"/>
              </a:lnSpc>
              <a:buNone/>
            </a:pPr>
            <a:r>
              <a:rPr lang="en-US" sz="2484" b="1" i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подростков: вызовы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исследование влияния цифровой среды на подростковое сознание.
</a:t>
            </a:r>
            <a:endParaRPr lang="en-US" sz="2484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 России ежедневно проводят в интернете 6–8 часов, используя смартфоны и компьютеры как основные источники информации и эмоций.
</a:t>
            </a:r>
            <a:endParaRPr lang="en-US" sz="1345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сегодня и её влияние на молодёжь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Киберзависимость — устойчивое психологическое влечение к постоянному использованию цифровых технологий и сети Интернет, формирующееся на уровне потребности.
</a:t>
            </a:r>
            <a:endParaRPr lang="en-US" sz="1242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симптом — утрата контроля над временем, проведённым в онлайн-пространстве, что приводит к пренебрежению реальными обязанностями.
</a:t>
            </a:r>
            <a:endParaRPr lang="en-US" sz="1242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толерантности проявляется в необходимости увеличивать время взаимодействия с виртуальным контентом для достижения прежнего эмоционального эффекта.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воздействие включает ухудшение психического состояния подростка, физическое истощение и снижение общего качества жизни.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киберзависимости
</a:t>
            </a:r>
            <a:endParaRPr lang="en-US" sz="27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Интернет-зависимость характеризуется постоянным серфингом и поиском информации без конкретной цели, что приводит к потере времени.
</a:t>
            </a:r>
            <a:endParaRPr lang="en-US" sz="1242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зависимость проявляется в компульсивном участии в видеоиграх, сопровождаемом эмоциональным возбуждением и нарушением самоограничения.
</a:t>
            </a:r>
            <a:endParaRPr lang="en-US" sz="1081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социальных сетей отражается в навязчивом использовании платформ для общения и получения социального одобрения.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Шопинг-зависимость и информационный серфинг отличаются чрезмерным увлечением покупками онлайн и бесцельным просмотром цифрового контента, соответственно. Также к классификации относят термины: «сетеголизм», «кибераддикция».
</a:t>
            </a:r>
            <a:endParaRPr lang="en-US" sz="943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видов киберзависимости
</a:t>
            </a:r>
            <a:endParaRPr lang="en-US" sz="207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киберзависимости среди подростков
</a:t>
            </a:r>
            <a:endParaRPr lang="en-US" sz="2277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до 15% подростков в стране выявляют признаки киберзависимого поведения. Особо уязвимая возрастная группа — 12–17 лет.
</a:t>
            </a:r>
            <a:endParaRPr lang="en-US" sz="1228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чаще склонны к зависимости от социальных сетей, тогда как мальчики более подвержены игровой и общей интернет-зависимости, что соответствует психосоциальным тенденциям.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риска и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факторов риска — плохая самооценка, дефицит живого общения и наличие стрессовых ситуаций, способствующих развитию зависимости.
</a:t>
            </a:r>
            <a:endParaRPr lang="en-US" sz="12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личностная идентичность и осознанность, что сопровождается поиском своего места в обществе и эмоциональной нестабильностью.
</a:t>
            </a:r>
            <a:endParaRPr lang="en-US" sz="1552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характеризует сильная тяга к новизне и впечатлениям, а также частые перепады настроения и раздражительность.
</a:t>
            </a:r>
            <a:endParaRPr lang="en-US" sz="1552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 развиты навыки саморегуляции и контроля импульсов, что склоняет к рисковому и зависимому поведению в цифровой среде.
</a:t>
            </a:r>
            <a:endParaRPr lang="en-US" sz="1552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особенности подросткового возраста
</a:t>
            </a:r>
            <a:endParaRPr lang="en-US" sz="20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получить признание и статус среди сверстников и взрослых часто приводит к усиленному цифровому вовлечению.
</a:t>
            </a:r>
            <a:endParaRPr lang="en-US" sz="1345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реального общения и низкая самооценка заставляют подростков искать утешение в виртуальном мире.
</a:t>
            </a:r>
            <a:endParaRPr lang="en-US" sz="1345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избежать проблем офлайн способствует формированию привычки уходить в интернет как в защитную среду.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 от цифровой активности закрепляют компульсивные паттерны поведения, усиливая зависимость.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причины киберзависимости
</a:t>
            </a:r>
            <a:endParaRPr lang="en-US" sz="21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отчуждение и пренебрежение обязанностями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отказываются выполнять учебные и бытовые задачи, что ведет к конфликтам в семье и снижению успеваемости.
</a:t>
            </a:r>
            <a:endParaRPr lang="en-US" sz="1136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сна и физическая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сна и уменьшение двигательной активности становятся очевидными, что негативно сказывается на общем здоровье подростка.
</a:t>
            </a:r>
            <a:endParaRPr lang="en-US" sz="110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нестабильность при ограничении доступа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раздражительность и агрессия при попытках ограничить время, проводимое за гаджетами, часто сопровождающаяся манипулятивным поведением.
</a:t>
            </a:r>
            <a:endParaRPr lang="en-US" sz="1006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проявления киберзависимости у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тревожные и депрессивные состояния на фоне постоянного цифрового перенапряжения и дефицита живого общения.
</a:t>
            </a:r>
            <a:endParaRPr lang="en-US" sz="1242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усталость и затруднённая концентрация снижают когнитивные функции и обучаемость школьников.
</a:t>
            </a:r>
            <a:endParaRPr lang="en-US" sz="1242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изоляция приводит к снижению эмпатии и затрудняет развитие коммуникативных навыков.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Азарт онлайн-игр вызывает выброс дофамина, формируя цикл ожидания и вознаграждения, что затрудняет контроль игрового поведения.
</a:t>
            </a:r>
            <a:endParaRPr lang="en-US" sz="1138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киберзависимости на психику подростков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эффекты киберзависимости
</a:t>
            </a:r>
            <a:endParaRPr lang="en-US" sz="2173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сна и циркадных ритмов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с киберзависимостью часто наблюдаются сбои в режиме сна, что приводит к снижению энергии и повышенной дневной сонливости.
</a:t>
            </a:r>
            <a:endParaRPr lang="en-US" sz="1086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со зрением и осанкой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напряжение глаз вызывает усталость и головные боли, а неправильное положение тела за гаджетами способствует нарушению осанки.
</a:t>
            </a:r>
            <a:endParaRPr lang="en-US" sz="1209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гиподинамия и риски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Малоподвижный образ жизни вынуждает столкнуться с ожирением, признаками неврастении и метаболическими нарушениями в раннем возрасте.
</a:t>
            </a:r>
            <a:endParaRPr lang="en-US" sz="10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Киберзависимость существенно снижает способность к запоминанию информации на долгосрочной и краткосрочной основе, что затрудняет усвоение учебного материала и повседневное обучение.
</a:t>
            </a:r>
            <a:endParaRPr lang="en-US" sz="1552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 киберзависимостью демонстрируют тенденцию к поверхностному восприятию данных из-за постоянного переключения между задачами и информации в режиме многозадачности.
</a:t>
            </a:r>
            <a:endParaRPr lang="en-US" sz="1449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концентрации внимания и когнитивной нагрузки приводит к ухудшению учебных результатов и уменьшению успешности в академической деятельности.
</a:t>
            </a:r>
            <a:endParaRPr lang="en-US" sz="1552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Когнитивные нарушения при киберзависимости
</a:t>
            </a:r>
            <a:endParaRPr lang="en-US" sz="22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Аддикция характеризуется патологической тягой к цифровым устройствам, приводящей к нарушению повседневной жизни и ухудшению психоэмоционального состояния подростка.
</a:t>
            </a:r>
            <a:endParaRPr lang="en-US" sz="121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Компульсивность проявляется в повторяющихся действиях в сети, несмотря на осознание их негативных последствий и попыток прекратить использование.
</a:t>
            </a:r>
            <a:endParaRPr lang="en-US" sz="1242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— необходимость увеличения времени, проведённого онлайн, чтобы достигнуть прежнего эмоционального удовлетворения или стимуляции.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наблюдаются импульсивность, расщепление сознания и созависимость с виртуальной средой, что усложняет процесс самоконтроля и выхода из зависимости.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термины, применимые к киберзависимости
</a:t>
            </a:r>
            <a:endParaRPr lang="en-US" sz="2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ограничении доступа к гаджетам подростки часто проявляют агрессию и раздражительность, что отражает негативный эмоциональный отклик и защитные механизмы при отсутствии привычного взаимодействия с онлайн-средой.
</a:t>
            </a:r>
            <a:endParaRPr lang="en-US" sz="1242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формируются альтернативные виртуальные личности, которые служат средством ухода от реальности, приводят к социальной изоляции и усиливают стремление к постоянному пребыванию в цифровом пространстве.
</a:t>
            </a:r>
            <a:endParaRPr lang="en-US" sz="1242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признаки киберзависимости
</a:t>
            </a:r>
            <a:endParaRPr lang="en-US" sz="21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10" y="1767994"/>
            <a:ext cx="237924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82342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28" y="3304813"/>
            <a:ext cx="242287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Опросник Кимберли Янг (IAT)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используемый инструмент для выявления степени интернет-зависимости, позволяющий оценить уровень вовлечённости подростка в цифровую активность.
</a:t>
            </a:r>
            <a:endParaRPr lang="en-US" sz="123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CERI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оценки риска чрезмерного использования компьютера с учётом аспектов вовлечённости и возможных негативных последствий.
</a:t>
            </a:r>
            <a:endParaRPr lang="en-US" sz="1291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SAM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Самоотчет подростка, позволяющий понять персональные паттерны поведения в сети и признаки компульсивного использования гаджетов.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интервью и дневниковый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применяется для сбора объективной информации о времени и характере онлайн-активностей с целью комплексного анализа поведения подростка.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киберзависимости (допустимые школьным психологом методы)
</a:t>
            </a:r>
            <a:endParaRPr lang="en-US" sz="21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онлайн-времени отражает усиление влияния цифровых технологий на повседневную жизнь подростков в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времени, проведённого в сети, свидетельствует о необходимости усиления профилактических мер и психолого-педагогической поддержки.
</a:t>
            </a:r>
            <a:endParaRPr lang="en-US" sz="1656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федеральных исследований цифрового поведения подростков, 2023
</a:t>
            </a:r>
            <a:endParaRPr lang="en-US" sz="1552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времени в онлайн-среде среди подростков (2015-2023)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Клиповое мышление характеризуется фрагментарной обработкой информации, при которой внимание быстро переключается между краткими и разрозненными фрагментами данных.
</a:t>
            </a:r>
            <a:endParaRPr lang="en-US" sz="1552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преимущественно получают информацию через короткие ролики, мемы и сообщения, что снижает их способность к глубокому и последовательному анализу.
</a:t>
            </a:r>
            <a:endParaRPr lang="en-US" sz="1552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мышления снижает критическое восприятие и способствует поверхностному пониманию сложных концепций и ситуаций.
</a:t>
            </a:r>
            <a:endParaRPr lang="en-US" sz="1759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Клиповое мышление: определение и признаки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с клиповым мышлением испытывают трудности с концентрацией на длительных заданиях и чтением обширных текстов, что затрудняет усвоение материала.
</a:t>
            </a:r>
            <a:endParaRPr lang="en-US" sz="1552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к выполнению аналитической работы снижается, что ведёт к накоплению фрагментированных, неполных знаний и уменьшению умений логического мышления.
</a:t>
            </a:r>
            <a:endParaRPr lang="en-US" sz="1552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решении сложных задач обусловлены неспособностью удерживать внимание и обрабатывать информацию глубоко и последовательно.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клипового мышления на учебную деятельность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внедрение упражнений, направленных на усиление критического мышления и умения последовательно анализировать информацию, помогают укреплять когнитивные навыки.
</a:t>
            </a:r>
            <a:endParaRPr lang="en-US" sz="1078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привычки работы с длинными текстами способствует улучшению концентрации и углублённому восприятию учебного материала.
</a:t>
            </a:r>
            <a:endParaRPr lang="en-US" sz="1242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частоты переключения между задачами достигается с помощью специально организованных тренингов по управлению вниманием и тайм-менеджменту.
</a:t>
            </a:r>
            <a:endParaRPr lang="en-US" sz="1078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с акцентом на осознанное потребление информации способствуют развитию устойчивого внимания и способности к длительному когнитивному труду.
</a:t>
            </a:r>
            <a:endParaRPr lang="en-US" sz="1078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работа с клиповым мышлением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 организует комплексную диагностику школьников, оказывает консультативную поддержку семьям и проводит как индивидуальные, так и групповые терапевтические занятия, используя современные методы КПТ.
</a:t>
            </a:r>
            <a:endParaRPr lang="en-US" sz="1449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психолог помогает подросткам развивать внецифровые интересы и социальные навыки, стимулируя мотивацию к здоровым способам проведения досуга.
</a:t>
            </a:r>
            <a:endParaRPr lang="en-US" sz="1449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психолога в работе с киберзависимостью
</a:t>
            </a:r>
            <a:endParaRPr lang="en-US" sz="20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родителей раннему выявлению симптомов киберзависимости повышает эффективность профилактических мер и своевременного вмешательства.
</a:t>
            </a:r>
            <a:endParaRPr lang="en-US" sz="1242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совместных стратегий в семье способствует снижению риска чрезмерного погружения ребёнка в цифровую среду.
</a:t>
            </a:r>
            <a:endParaRPr lang="en-US" sz="1242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 обучает родителей навыкам конструктивного общения и разрешения конфликтов, связанных с использованием гаджетов.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поддерживающей атмосферы в семье позволяет укрепить доверие и повысить устойчивость подростка к цифровым рискам.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Консультации для родителей с психологом
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 оказывает поддержку подростку в эмоциональном плане, помогая осознать и принять своё состояние, снижая тревожность и формируя внутренние ресурсы для преодоления зависимости.
</a:t>
            </a:r>
            <a:endParaRPr lang="en-US" sz="1552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диагностики оценивается степень увлечённости цифровыми активностями, анализируется динамика поведения и выявляются ключевые зоны риска для индивидуальной коррекции.
</a:t>
            </a:r>
            <a:endParaRPr lang="en-US" sz="1552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 развивает у подростка навыки саморефлексии и критического восприятия, корректирует самооценку и совместно с ним формирует реальные и достижимые жизненные цели вне виртуальной среды.
</a:t>
            </a:r>
            <a:endParaRPr lang="en-US" sz="1552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работа психолога с подростком
</a:t>
            </a:r>
            <a:endParaRPr lang="en-US" sz="207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психологической коррекции киберзависимости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процесс психотерапевтического вмешательства с комплексной поддержкой подростка и семьи
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пространство для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терапия создаёт атмосферу доверия, где подростки могут свободно обсуждать свои проблемы, что способствует пониманию и уменьшению чувства изолированности.
</a:t>
            </a:r>
            <a:endParaRPr lang="en-US" sz="975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 и поддержка в отказе от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Поделившись своими историями, подростки получают эмоциональную поддержку и мотивацию для преодоления зависимости и формирования здоровых привычек.
</a:t>
            </a:r>
            <a:endParaRPr lang="en-US" sz="952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эмпатии и навыков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психодраме и обсуждениях помогает подросткам лучше понимать чувства других и выстраивать эффективное взаимодействие в социальных ситуациях.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групповой терапии при киберзависимости
</a:t>
            </a:r>
            <a:endParaRPr lang="en-US" sz="207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является установление ясных правил использования гаджетов, включая ограничения по времени и содержанию, чтобы ребёнок понимал рамки и ожидания семьи.
</a:t>
            </a:r>
            <a:endParaRPr lang="en-US" sz="1622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интересов подростка и открытый диалог помогают создавать доверительную атмосферу, мотивируя ребёнка развиваться и выражать себя вне виртуальной среды.
</a:t>
            </a:r>
            <a:endParaRPr lang="en-US" sz="1722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Родителям следует регулярно проводить совместное время вне интернета — занятия спортом, прогулки и командные игры способствуют укреплению семейных связей и отвлекают от цифрового мира.
</a:t>
            </a:r>
            <a:endParaRPr lang="en-US" sz="1633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родителям для профилактики киберзависимости
</a:t>
            </a:r>
            <a:endParaRPr lang="en-US" sz="2173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системы поощрений за активности вне интернета стимулирует подростка к развитию и самосовершенствованию в реальной жизни, снижая тягу к цифровым развлечениям.
</a:t>
            </a:r>
            <a:endParaRPr lang="en-US" sz="1345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в социально значимые и творческие мероприятия формирует позитивную самооценку и расширяет кругозор, помогая подростку найти новые источники удовлетворения и поддержки.
</a:t>
            </a:r>
            <a:endParaRPr lang="en-US" sz="1345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мотивацией подростка
</a:t>
            </a:r>
            <a:endParaRPr lang="en-US" sz="238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6225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положительные и отрицательные эффекты виртуальных игр для подростков, подчёркивая необходимость баланса в их использовании.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игры имеют как развивающие, так и потенциально вредные стороны. Для здорового развития важен сбалансированный подход к их использованию.
</a:t>
            </a:r>
            <a:endParaRPr lang="en-US" sz="1552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2022
</a:t>
            </a:r>
            <a:endParaRPr lang="en-US" sz="1345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и негативные стороны виртуальных игр
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подростков основам кибербезопасности способствует их защите от онлайн-угроз и формирует критическое восприятие информации.
</a:t>
            </a:r>
            <a:endParaRPr lang="en-US" sz="1449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личных правил интернет-пользования и тайм-менеджмента поддерживает осознанное и ответственное использование цифровых ресурсов.
</a:t>
            </a:r>
            <a:endParaRPr lang="en-US" sz="1449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прав и обязанностей в цифровом пространстве помогает подростку формировать этичное поведение и уверенность в собственных действиях онлайн.
</a:t>
            </a:r>
            <a:endParaRPr lang="en-US" sz="1449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цифровой грамотности подростка
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родителей в цифровую жизнь ребёнка позволяет своевременно выявлять изменения в поведении и совместно искать пути решения проблем.
</a:t>
            </a:r>
            <a:endParaRPr lang="en-US" sz="1449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анализ игровых и интернет-активностей создаёт условия для доверительного диалога и формирования позитивного, поддерживающего цифрового пространства в семье.
</a:t>
            </a:r>
            <a:endParaRPr lang="en-US" sz="1345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направления родительского внимания
</a:t>
            </a:r>
            <a:endParaRPr lang="en-US" sz="2173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психолого-педагогическое сопровождение семьи обеспечивает устойчивую поддержку подростка и своевременное обнаружение возможных проблем.
</a:t>
            </a:r>
            <a:endParaRPr lang="en-US" sz="1552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мониторинг изменения состояния позволяет оперативно корректировать вмешательства и усиливать положительную динамику выздоровления.
</a:t>
            </a:r>
            <a:endParaRPr lang="en-US" sz="1552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подростка в живое общение и интересные досуговые формы способствует формированию здоровой социальной среды и снижению рисков рецидива.
</a:t>
            </a:r>
            <a:endParaRPr lang="en-US" sz="1552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рецидивов киберзависимости
</a:t>
            </a:r>
            <a:endParaRPr lang="en-US" sz="2277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230" y="589"/>
            <a:ext cx="4742700" cy="51423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решение проблемы киберзависимости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киберзависимости требует слаженной работы психологов, семьи и самого подростка, развития критического мышления и баланса между онлайн- и оффлайн-жизнью для устойчивого результата.
</a:t>
            </a:r>
            <a:endParaRPr lang="en-US" sz="25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2026-05-06T08:53:38Z</dcterms:created>
  <dcterms:modified xsi:type="dcterms:W3CDTF">2026-05-06T08:53:38Z</dcterms:modified>
</cp:coreProperties>
</file>